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30/06/2021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兩蕊小眼當常向天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Two Little Eyes to Look to God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兩蕊小眼當常向天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ng Thi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兩個小耳聽主教示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ka-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little eyes to look to God,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little ears to hear His Word,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兩肢小足當行天路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kha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兩肢小手從主法度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兩肢小手從主法度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little feet to walk His way,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hands to work for Him always,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hands to work for Him always.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7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一個小舌常說主恩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Chit-e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一個小心愛主殷勤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 e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sim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little eyes both sharp and bright,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 not on evil seek the right,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63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求主歡喜與我居住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助我一生信祢愛祢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Chan goa  it-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Li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助我一生信祢愛祢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Chan goa  it-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Li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little ears to listen to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the pure and good and true,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the pure and good and true.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498758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1544</TotalTime>
  <Words>280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191</cp:revision>
  <dcterms:created xsi:type="dcterms:W3CDTF">2018-01-05T06:11:53Z</dcterms:created>
  <dcterms:modified xsi:type="dcterms:W3CDTF">2021-06-30T03:55:50Z</dcterms:modified>
</cp:coreProperties>
</file>